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9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8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1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6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2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8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6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2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2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F3AE5-31D3-4FAC-9052-EE654593977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ECD4F-7E26-4256-9F54-219B7152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8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9400"/>
            <a:ext cx="9144000" cy="893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Energy Flow Diagram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73162"/>
            <a:ext cx="9144000" cy="1655762"/>
          </a:xfrm>
        </p:spPr>
        <p:txBody>
          <a:bodyPr/>
          <a:lstStyle/>
          <a:p>
            <a:pPr algn="l"/>
            <a:r>
              <a:rPr lang="en-US" dirty="0" smtClean="0"/>
              <a:t>Current							Proposed</a:t>
            </a:r>
            <a:endParaRPr lang="en-US" dirty="0"/>
          </a:p>
        </p:txBody>
      </p:sp>
      <p:sp>
        <p:nvSpPr>
          <p:cNvPr id="4" name="Sun 3"/>
          <p:cNvSpPr/>
          <p:nvPr/>
        </p:nvSpPr>
        <p:spPr>
          <a:xfrm>
            <a:off x="508000" y="1543843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n 4"/>
          <p:cNvSpPr/>
          <p:nvPr/>
        </p:nvSpPr>
        <p:spPr>
          <a:xfrm>
            <a:off x="6705600" y="1543843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endCxn id="3" idx="0"/>
          </p:cNvCxnSpPr>
          <p:nvPr/>
        </p:nvCxnSpPr>
        <p:spPr>
          <a:xfrm flipV="1">
            <a:off x="6096000" y="1173162"/>
            <a:ext cx="0" cy="56848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" idx="2"/>
          </p:cNvCxnSpPr>
          <p:nvPr/>
        </p:nvCxnSpPr>
        <p:spPr>
          <a:xfrm flipH="1">
            <a:off x="0" y="1173162"/>
            <a:ext cx="60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" idx="2"/>
          </p:cNvCxnSpPr>
          <p:nvPr/>
        </p:nvCxnSpPr>
        <p:spPr>
          <a:xfrm>
            <a:off x="6096000" y="1173162"/>
            <a:ext cx="60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2100" y="3067050"/>
            <a:ext cx="1346200" cy="6731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489700" y="3067050"/>
            <a:ext cx="1346200" cy="6731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06400" y="2405059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09600" y="2497132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25500" y="2614609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066800" y="2743198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295400" y="2854322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498600" y="2949573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527800" y="2327272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07200" y="2492375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035800" y="2614609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289800" y="2736847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505700" y="2836859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747000" y="2949574"/>
            <a:ext cx="0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4" idx="0"/>
          </p:cNvCxnSpPr>
          <p:nvPr/>
        </p:nvCxnSpPr>
        <p:spPr>
          <a:xfrm flipH="1">
            <a:off x="866775" y="3878484"/>
            <a:ext cx="428625" cy="1792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8900" y="3265375"/>
            <a:ext cx="711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Solar Cells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286499" y="3232153"/>
            <a:ext cx="711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Solar Cells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6997700" y="3646794"/>
            <a:ext cx="203200" cy="1988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11149" y="5671147"/>
            <a:ext cx="111125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Daytime</a:t>
            </a:r>
          </a:p>
          <a:p>
            <a:r>
              <a:rPr lang="en-US" dirty="0" smtClean="0"/>
              <a:t>Electrical</a:t>
            </a:r>
          </a:p>
          <a:p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508749" y="5671147"/>
            <a:ext cx="111125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Daytime</a:t>
            </a:r>
          </a:p>
          <a:p>
            <a:r>
              <a:rPr lang="en-US" dirty="0" smtClean="0"/>
              <a:t>Electrical</a:t>
            </a:r>
          </a:p>
          <a:p>
            <a:r>
              <a:rPr lang="en-US" dirty="0" smtClean="0"/>
              <a:t>Needs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054100" y="3765426"/>
            <a:ext cx="1479550" cy="1116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600200" y="4310068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Excess Energy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2533650" y="3036652"/>
            <a:ext cx="1523999" cy="72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552699" y="3063301"/>
            <a:ext cx="128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Battery System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40" idx="2"/>
          </p:cNvCxnSpPr>
          <p:nvPr/>
        </p:nvCxnSpPr>
        <p:spPr>
          <a:xfrm>
            <a:off x="3295650" y="3765425"/>
            <a:ext cx="504825" cy="1206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87773" y="4971470"/>
            <a:ext cx="12065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Night-time Electrical Needs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686300" y="3039836"/>
            <a:ext cx="12065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Hydrogen Fuel Cell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2"/>
          </p:cNvCxnSpPr>
          <p:nvPr/>
        </p:nvCxnSpPr>
        <p:spPr>
          <a:xfrm flipH="1">
            <a:off x="4994273" y="3686167"/>
            <a:ext cx="295277" cy="128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308472" y="2711999"/>
            <a:ext cx="19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(When necessary)</a:t>
            </a:r>
            <a:endParaRPr lang="en-US" dirty="0"/>
          </a:p>
        </p:txBody>
      </p:sp>
      <p:sp>
        <p:nvSpPr>
          <p:cNvPr id="54" name="Lightning Bolt 53"/>
          <p:cNvSpPr/>
          <p:nvPr/>
        </p:nvSpPr>
        <p:spPr>
          <a:xfrm rot="20174978" flipH="1">
            <a:off x="3369581" y="3127313"/>
            <a:ext cx="565142" cy="47135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7085461" y="3462086"/>
            <a:ext cx="1671189" cy="1294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454899" y="4346753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Excess Energy</a:t>
            </a:r>
            <a:endParaRPr lang="en-US" sz="1600" dirty="0"/>
          </a:p>
        </p:txBody>
      </p:sp>
      <p:sp>
        <p:nvSpPr>
          <p:cNvPr id="60" name="Rectangle 59"/>
          <p:cNvSpPr/>
          <p:nvPr/>
        </p:nvSpPr>
        <p:spPr>
          <a:xfrm>
            <a:off x="8756650" y="2458243"/>
            <a:ext cx="1523999" cy="9532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8788400" y="2505759"/>
            <a:ext cx="1282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Redesigned</a:t>
            </a:r>
          </a:p>
          <a:p>
            <a:r>
              <a:rPr lang="en-US" dirty="0" smtClean="0"/>
              <a:t>Battery System</a:t>
            </a:r>
            <a:endParaRPr lang="en-US" dirty="0"/>
          </a:p>
        </p:txBody>
      </p:sp>
      <p:sp>
        <p:nvSpPr>
          <p:cNvPr id="62" name="Lightning Bolt 61"/>
          <p:cNvSpPr/>
          <p:nvPr/>
        </p:nvSpPr>
        <p:spPr>
          <a:xfrm rot="20174978" flipH="1">
            <a:off x="9749293" y="2762079"/>
            <a:ext cx="565142" cy="47135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8756645" y="3992810"/>
            <a:ext cx="17145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New Thermal Storage System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8134350" y="3957190"/>
            <a:ext cx="514350" cy="290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0385424" y="4971470"/>
            <a:ext cx="12065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Night-time Electrical Needs</a:t>
            </a:r>
            <a:endParaRPr lang="en-US" dirty="0"/>
          </a:p>
        </p:txBody>
      </p:sp>
      <p:cxnSp>
        <p:nvCxnSpPr>
          <p:cNvPr id="70" name="Elbow Connector 69"/>
          <p:cNvCxnSpPr>
            <a:stCxn id="60" idx="3"/>
            <a:endCxn id="68" idx="0"/>
          </p:cNvCxnSpPr>
          <p:nvPr/>
        </p:nvCxnSpPr>
        <p:spPr>
          <a:xfrm>
            <a:off x="10280649" y="2934889"/>
            <a:ext cx="708025" cy="203658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4" idx="3"/>
          </p:cNvCxnSpPr>
          <p:nvPr/>
        </p:nvCxnSpPr>
        <p:spPr>
          <a:xfrm>
            <a:off x="10471145" y="4315976"/>
            <a:ext cx="489859" cy="8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0826750" y="2090516"/>
            <a:ext cx="12065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Hydrogen Fuel Cell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0274381" y="1756582"/>
            <a:ext cx="19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(When necessary)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10996611" y="2727349"/>
            <a:ext cx="441327" cy="827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950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47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Energy Flow Diagram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Flow Diagram</dc:title>
  <dc:creator>studentpro</dc:creator>
  <cp:lastModifiedBy>studentpro</cp:lastModifiedBy>
  <cp:revision>5</cp:revision>
  <dcterms:created xsi:type="dcterms:W3CDTF">2013-09-30T23:24:32Z</dcterms:created>
  <dcterms:modified xsi:type="dcterms:W3CDTF">2013-09-30T23:43:32Z</dcterms:modified>
</cp:coreProperties>
</file>